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9" r:id="rId4"/>
    <p:sldId id="258" r:id="rId5"/>
  </p:sldIdLst>
  <p:sldSz cx="12192000" cy="6858000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FF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2930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598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8871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9196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5739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5640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916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209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0592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830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445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AF187-218E-40B1-A8D5-CC6EB0133286}" type="datetimeFigureOut">
              <a:rPr lang="fr-FR" smtClean="0"/>
              <a:t>14/05/2025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2424E-BB3A-4EE5-8C33-AC72D56FF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2449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26918" y="477068"/>
            <a:ext cx="11338163" cy="419793"/>
          </a:xfrm>
          <a:ln w="1270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fr-FR" dirty="0" smtClean="0"/>
              <a:t>LBM / ADV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897" y="999054"/>
            <a:ext cx="7223178" cy="5858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228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18407" y="266007"/>
            <a:ext cx="11338163" cy="419793"/>
          </a:xfrm>
          <a:ln w="1270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fr-FR" dirty="0" smtClean="0"/>
              <a:t>LBM / ADV</a:t>
            </a:r>
            <a:endParaRPr lang="fr-FR" dirty="0"/>
          </a:p>
        </p:txBody>
      </p:sp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117960"/>
              </p:ext>
            </p:extLst>
          </p:nvPr>
        </p:nvGraphicFramePr>
        <p:xfrm>
          <a:off x="418407" y="822960"/>
          <a:ext cx="11338163" cy="471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38163">
                  <a:extLst>
                    <a:ext uri="{9D8B030D-6E8A-4147-A177-3AD203B41FA5}">
                      <a16:colId xmlns:a16="http://schemas.microsoft.com/office/drawing/2014/main" val="2297283973"/>
                    </a:ext>
                  </a:extLst>
                </a:gridCol>
              </a:tblGrid>
              <a:tr h="471472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fr-FR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580717"/>
                  </a:ext>
                </a:extLst>
              </a:tr>
            </a:tbl>
          </a:graphicData>
        </a:graphic>
      </p:graphicFrame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038" y="1294432"/>
            <a:ext cx="4322899" cy="5406813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0756" y="1431592"/>
            <a:ext cx="2879107" cy="2160453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0763" y="1294431"/>
            <a:ext cx="4467523" cy="5406813"/>
          </a:xfrm>
          <a:prstGeom prst="rect">
            <a:avLst/>
          </a:prstGeom>
        </p:spPr>
      </p:pic>
      <p:graphicFrame>
        <p:nvGraphicFramePr>
          <p:cNvPr id="17" name="Tableau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79616"/>
              </p:ext>
            </p:extLst>
          </p:nvPr>
        </p:nvGraphicFramePr>
        <p:xfrm>
          <a:off x="9263156" y="6294601"/>
          <a:ext cx="257430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4306">
                  <a:extLst>
                    <a:ext uri="{9D8B030D-6E8A-4147-A177-3AD203B41FA5}">
                      <a16:colId xmlns:a16="http://schemas.microsoft.com/office/drawing/2014/main" val="3556699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ysClr val="windowText" lastClr="000000"/>
                          </a:solidFill>
                        </a:rPr>
                        <a:t>Hall d’Entrée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7337186"/>
                  </a:ext>
                </a:extLst>
              </a:tr>
            </a:tbl>
          </a:graphicData>
        </a:graphic>
      </p:graphicFrame>
      <p:pic>
        <p:nvPicPr>
          <p:cNvPr id="18" name="Imag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0756" y="3729205"/>
            <a:ext cx="2960011" cy="222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652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26918" y="477068"/>
            <a:ext cx="11338163" cy="419793"/>
          </a:xfrm>
          <a:ln w="1270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fr-FR" dirty="0" smtClean="0"/>
              <a:t>LBM / ADV</a:t>
            </a:r>
            <a:endParaRPr lang="fr-FR" dirty="0"/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491863"/>
              </p:ext>
            </p:extLst>
          </p:nvPr>
        </p:nvGraphicFramePr>
        <p:xfrm>
          <a:off x="426918" y="923499"/>
          <a:ext cx="11338163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38163">
                  <a:extLst>
                    <a:ext uri="{9D8B030D-6E8A-4147-A177-3AD203B41FA5}">
                      <a16:colId xmlns:a16="http://schemas.microsoft.com/office/drawing/2014/main" val="5804825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fr-FR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9555388"/>
                  </a:ext>
                </a:extLst>
              </a:tr>
            </a:tbl>
          </a:graphicData>
        </a:graphic>
      </p:graphicFrame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494" y="1569598"/>
            <a:ext cx="6104762" cy="458095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4049" y="2562912"/>
            <a:ext cx="4781032" cy="3587638"/>
          </a:xfrm>
          <a:prstGeom prst="rect">
            <a:avLst/>
          </a:prstGeom>
        </p:spPr>
      </p:pic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38719"/>
              </p:ext>
            </p:extLst>
          </p:nvPr>
        </p:nvGraphicFramePr>
        <p:xfrm>
          <a:off x="6984048" y="1881723"/>
          <a:ext cx="436467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64671">
                  <a:extLst>
                    <a:ext uri="{9D8B030D-6E8A-4147-A177-3AD203B41FA5}">
                      <a16:colId xmlns:a16="http://schemas.microsoft.com/office/drawing/2014/main" val="33498487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ysClr val="windowText" lastClr="000000"/>
                          </a:solidFill>
                        </a:rPr>
                        <a:t>Type</a:t>
                      </a:r>
                      <a:r>
                        <a:rPr lang="fr-FR" baseline="0" dirty="0" smtClean="0">
                          <a:solidFill>
                            <a:sysClr val="windowText" lastClr="000000"/>
                          </a:solidFill>
                        </a:rPr>
                        <a:t> de Stores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3837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7149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26918" y="477068"/>
            <a:ext cx="11338163" cy="419793"/>
          </a:xfrm>
          <a:ln w="1270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fr-FR" dirty="0" smtClean="0"/>
              <a:t>LBM / ADV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927" y="1347530"/>
            <a:ext cx="6104762" cy="458095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319160" y="1896017"/>
            <a:ext cx="4607504" cy="3457425"/>
          </a:xfrm>
          <a:prstGeom prst="rect">
            <a:avLst/>
          </a:prstGeom>
        </p:spPr>
      </p:pic>
      <p:sp>
        <p:nvSpPr>
          <p:cNvPr id="8" name="Flèche droite 7"/>
          <p:cNvSpPr/>
          <p:nvPr/>
        </p:nvSpPr>
        <p:spPr>
          <a:xfrm>
            <a:off x="3814354" y="2468881"/>
            <a:ext cx="4937760" cy="39188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853217"/>
              </p:ext>
            </p:extLst>
          </p:nvPr>
        </p:nvGraphicFramePr>
        <p:xfrm>
          <a:off x="2031999" y="923499"/>
          <a:ext cx="8128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5804825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fr-FR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95553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325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20</Words>
  <Application>Microsoft Office PowerPoint</Application>
  <PresentationFormat>Grand écran</PresentationFormat>
  <Paragraphs>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CHRU Montpellier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ALDUDO CARCEL NATHALIE</dc:creator>
  <cp:lastModifiedBy>ALDUDO CARCEL NATHALIE</cp:lastModifiedBy>
  <cp:revision>7</cp:revision>
  <cp:lastPrinted>2025-05-14T11:18:18Z</cp:lastPrinted>
  <dcterms:created xsi:type="dcterms:W3CDTF">2025-05-14T10:32:23Z</dcterms:created>
  <dcterms:modified xsi:type="dcterms:W3CDTF">2025-05-14T11:41:04Z</dcterms:modified>
</cp:coreProperties>
</file>